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1" r:id="rId4"/>
    <p:sldId id="262" r:id="rId5"/>
    <p:sldId id="258" r:id="rId6"/>
    <p:sldId id="259" r:id="rId7"/>
    <p:sldId id="260" r:id="rId8"/>
    <p:sldId id="265" r:id="rId9"/>
    <p:sldId id="264" r:id="rId10"/>
    <p:sldId id="266" r:id="rId11"/>
    <p:sldId id="263" r:id="rId12"/>
    <p:sldId id="267" r:id="rId13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2" d="100"/>
          <a:sy n="82" d="100"/>
        </p:scale>
        <p:origin x="-1474" y="-8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1D03-3A10-4EFD-AE23-39679A4EDC19}" type="datetimeFigureOut">
              <a:rPr lang="zh-CN" altLang="en-US" smtClean="0"/>
              <a:t>2018/12/4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91BB3-676D-4991-8D05-B98A866FF1E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03115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1D03-3A10-4EFD-AE23-39679A4EDC19}" type="datetimeFigureOut">
              <a:rPr lang="zh-CN" altLang="en-US" smtClean="0"/>
              <a:t>2018/12/4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91BB3-676D-4991-8D05-B98A866FF1E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19074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1D03-3A10-4EFD-AE23-39679A4EDC19}" type="datetimeFigureOut">
              <a:rPr lang="zh-CN" altLang="en-US" smtClean="0"/>
              <a:t>2018/12/4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91BB3-676D-4991-8D05-B98A866FF1E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86197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1D03-3A10-4EFD-AE23-39679A4EDC19}" type="datetimeFigureOut">
              <a:rPr lang="zh-CN" altLang="en-US" smtClean="0"/>
              <a:t>2018/12/4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91BB3-676D-4991-8D05-B98A866FF1E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71933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1D03-3A10-4EFD-AE23-39679A4EDC19}" type="datetimeFigureOut">
              <a:rPr lang="zh-CN" altLang="en-US" smtClean="0"/>
              <a:t>2018/12/4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91BB3-676D-4991-8D05-B98A866FF1E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10766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1D03-3A10-4EFD-AE23-39679A4EDC19}" type="datetimeFigureOut">
              <a:rPr lang="zh-CN" altLang="en-US" smtClean="0"/>
              <a:t>2018/12/4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91BB3-676D-4991-8D05-B98A866FF1E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49838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1D03-3A10-4EFD-AE23-39679A4EDC19}" type="datetimeFigureOut">
              <a:rPr lang="zh-CN" altLang="en-US" smtClean="0"/>
              <a:t>2018/12/4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91BB3-676D-4991-8D05-B98A866FF1E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24058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1D03-3A10-4EFD-AE23-39679A4EDC19}" type="datetimeFigureOut">
              <a:rPr lang="zh-CN" altLang="en-US" smtClean="0"/>
              <a:t>2018/12/4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91BB3-676D-4991-8D05-B98A866FF1E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29790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1D03-3A10-4EFD-AE23-39679A4EDC19}" type="datetimeFigureOut">
              <a:rPr lang="zh-CN" altLang="en-US" smtClean="0"/>
              <a:t>2018/12/4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91BB3-676D-4991-8D05-B98A866FF1E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6510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1D03-3A10-4EFD-AE23-39679A4EDC19}" type="datetimeFigureOut">
              <a:rPr lang="zh-CN" altLang="en-US" smtClean="0"/>
              <a:t>2018/12/4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91BB3-676D-4991-8D05-B98A866FF1E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09075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01D03-3A10-4EFD-AE23-39679A4EDC19}" type="datetimeFigureOut">
              <a:rPr lang="zh-CN" altLang="en-US" smtClean="0"/>
              <a:t>2018/12/4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91BB3-676D-4991-8D05-B98A866FF1E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55833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001D03-3A10-4EFD-AE23-39679A4EDC19}" type="datetimeFigureOut">
              <a:rPr lang="zh-CN" altLang="en-US" smtClean="0"/>
              <a:t>2018/12/4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B91BB3-676D-4991-8D05-B98A866FF1E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7948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Wilson Gan\Desktop\v1W1U8Bqaq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091557"/>
            <a:ext cx="9144000" cy="12939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sz="6600" b="1" dirty="0"/>
              <a:t>User Guide</a:t>
            </a:r>
            <a:endParaRPr lang="zh-CN" altLang="en-US" sz="6600" b="1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Wilson Gan &amp; Philip Kim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3927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707904" y="274638"/>
            <a:ext cx="4978896" cy="1143000"/>
          </a:xfrm>
        </p:spPr>
        <p:txBody>
          <a:bodyPr/>
          <a:lstStyle/>
          <a:p>
            <a:r>
              <a:rPr lang="en-US" altLang="zh-CN" dirty="0" smtClean="0"/>
              <a:t>Appointment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23928" y="1600200"/>
            <a:ext cx="4762872" cy="4525963"/>
          </a:xfrm>
        </p:spPr>
        <p:txBody>
          <a:bodyPr>
            <a:normAutofit fontScale="70000" lnSpcReduction="20000"/>
          </a:bodyPr>
          <a:lstStyle/>
          <a:p>
            <a:r>
              <a:rPr lang="en-US" altLang="zh-CN" dirty="0" smtClean="0"/>
              <a:t>This is appointment page</a:t>
            </a:r>
          </a:p>
          <a:p>
            <a:r>
              <a:rPr lang="en-US" altLang="zh-CN" dirty="0" smtClean="0"/>
              <a:t>You can select the date and time to make appointment to the den. You can also check your appointment in here.</a:t>
            </a:r>
          </a:p>
          <a:p>
            <a:r>
              <a:rPr lang="en-US" altLang="zh-CN" dirty="0" smtClean="0"/>
              <a:t>1. Date – the appointment date you want to </a:t>
            </a:r>
            <a:r>
              <a:rPr lang="en-US" altLang="zh-CN" dirty="0" smtClean="0"/>
              <a:t>pick. </a:t>
            </a:r>
            <a:r>
              <a:rPr lang="en-US" altLang="zh-CN" dirty="0" smtClean="0"/>
              <a:t>When you pick up the date, you can select the available time for it.</a:t>
            </a:r>
          </a:p>
          <a:p>
            <a:r>
              <a:rPr lang="en-US" altLang="zh-CN" dirty="0" smtClean="0"/>
              <a:t>2. Check appointment – you can check the appointment at that date.</a:t>
            </a:r>
          </a:p>
          <a:p>
            <a:r>
              <a:rPr lang="en-US" altLang="zh-CN" dirty="0" smtClean="0"/>
              <a:t>3. Homepage -  go back to the login page.</a:t>
            </a:r>
            <a:endParaRPr lang="en-US" altLang="zh-CN" dirty="0" smtClean="0"/>
          </a:p>
        </p:txBody>
      </p:sp>
      <p:pic>
        <p:nvPicPr>
          <p:cNvPr id="11266" name="Picture 2" descr="C:\Users\Wilson Gan\Desktop\VAImages\Screen Shot 2018-12-03 at 12.26.21 P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16632"/>
            <a:ext cx="3240360" cy="6623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Users\Wilson Gan\Desktop\VAImages\Screen Shot 2018-12-03 at 12.26.48 PM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77846"/>
            <a:ext cx="3240360" cy="6700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Wilson Gan\Desktop\VAImages\Screen Shot 2018-12-03 at 12.26.59 PM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361" y="75209"/>
            <a:ext cx="3234275" cy="6569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Wilson Gan\Desktop\VAImages\Screen Shot 2018-12-03 at 12.27.10 PM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895" y="151869"/>
            <a:ext cx="3131593" cy="6626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Wilson Gan\Desktop\VAImages\Screen Shot 2018-12-03 at 12.26.40 PM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361" y="109036"/>
            <a:ext cx="3242776" cy="6551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2187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211960" y="274638"/>
            <a:ext cx="4474840" cy="1143000"/>
          </a:xfrm>
        </p:spPr>
        <p:txBody>
          <a:bodyPr/>
          <a:lstStyle/>
          <a:p>
            <a:r>
              <a:rPr lang="en-US" altLang="zh-CN" dirty="0" smtClean="0"/>
              <a:t>Map Page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211960" y="1600200"/>
            <a:ext cx="4474840" cy="4525963"/>
          </a:xfrm>
        </p:spPr>
        <p:txBody>
          <a:bodyPr/>
          <a:lstStyle/>
          <a:p>
            <a:r>
              <a:rPr lang="en-US" altLang="zh-CN" dirty="0" smtClean="0"/>
              <a:t>This is the page of school map.</a:t>
            </a:r>
          </a:p>
          <a:p>
            <a:r>
              <a:rPr lang="en-US" altLang="zh-CN" dirty="0" smtClean="0"/>
              <a:t>You can see the detail number  of each building.</a:t>
            </a:r>
            <a:endParaRPr lang="zh-CN" altLang="en-US" dirty="0"/>
          </a:p>
        </p:txBody>
      </p:sp>
      <p:pic>
        <p:nvPicPr>
          <p:cNvPr id="8194" name="Picture 2" descr="C:\Users\Wilson Gan\Desktop\VAImages\Screen Shot 2018-12-03 at 12.25.19 P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065" y="81541"/>
            <a:ext cx="3746500" cy="656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1237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C:\Users\Wilson Gan\Desktop\923ce07157620d22640d4c18ee691a7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122984" y="0"/>
            <a:ext cx="146304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5536" y="2924944"/>
            <a:ext cx="8229600" cy="1143000"/>
          </a:xfrm>
        </p:spPr>
        <p:txBody>
          <a:bodyPr>
            <a:noAutofit/>
          </a:bodyPr>
          <a:lstStyle/>
          <a:p>
            <a:r>
              <a:rPr lang="en-US" altLang="zh-CN" sz="6600" dirty="0" smtClean="0">
                <a:solidFill>
                  <a:schemeClr val="bg1">
                    <a:lumMod val="95000"/>
                  </a:schemeClr>
                </a:solidFill>
              </a:rPr>
              <a:t>Thank you for your use</a:t>
            </a:r>
            <a:br>
              <a:rPr lang="en-US" altLang="zh-CN" sz="6600" dirty="0" smtClean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altLang="zh-CN" sz="6600" dirty="0" smtClean="0">
                <a:solidFill>
                  <a:schemeClr val="bg1">
                    <a:lumMod val="95000"/>
                  </a:schemeClr>
                </a:solidFill>
              </a:rPr>
              <a:t/>
            </a:r>
            <a:br>
              <a:rPr lang="en-US" altLang="zh-CN" sz="6600" dirty="0" smtClean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altLang="zh-CN" sz="6600" dirty="0" smtClean="0">
                <a:solidFill>
                  <a:schemeClr val="bg1">
                    <a:lumMod val="95000"/>
                  </a:schemeClr>
                </a:solidFill>
              </a:rPr>
              <a:t>Good bye</a:t>
            </a:r>
            <a:endParaRPr lang="zh-CN" altLang="en-US" sz="66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588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563888" y="274638"/>
            <a:ext cx="5122912" cy="1143000"/>
          </a:xfrm>
        </p:spPr>
        <p:txBody>
          <a:bodyPr/>
          <a:lstStyle/>
          <a:p>
            <a:r>
              <a:rPr lang="en-US" altLang="zh-CN" dirty="0" smtClean="0"/>
              <a:t>Main Page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491880" y="1600200"/>
            <a:ext cx="5194920" cy="4525963"/>
          </a:xfrm>
        </p:spPr>
        <p:txBody>
          <a:bodyPr>
            <a:normAutofit fontScale="92500"/>
          </a:bodyPr>
          <a:lstStyle/>
          <a:p>
            <a:r>
              <a:rPr lang="en-US" altLang="zh-CN" dirty="0" smtClean="0"/>
              <a:t>Please select your identity and log in with your own USERNAME and PASSWORD.</a:t>
            </a:r>
          </a:p>
          <a:p>
            <a:r>
              <a:rPr lang="en-US" altLang="zh-CN" dirty="0" smtClean="0"/>
              <a:t>Please remember Don’t pick the wrong identity when you log in.</a:t>
            </a:r>
          </a:p>
          <a:p>
            <a:r>
              <a:rPr lang="en-US" altLang="zh-CN" dirty="0" smtClean="0"/>
              <a:t>If you are new student or new admin, please select your identity and click register.</a:t>
            </a:r>
            <a:endParaRPr lang="zh-CN" altLang="en-US" dirty="0"/>
          </a:p>
        </p:txBody>
      </p:sp>
      <p:pic>
        <p:nvPicPr>
          <p:cNvPr id="2050" name="Picture 2" descr="C:\Users\Wilson Gan\Desktop\VAImages\Screen Shot 2018-12-03 at 12.18.07 P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332656"/>
            <a:ext cx="3039732" cy="5904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Wilson Gan\Desktop\VAImages\Screen Shot 2018-12-03 at 12.18.26 PM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305862"/>
            <a:ext cx="3024336" cy="5958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3354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635896" y="274638"/>
            <a:ext cx="5050904" cy="1143000"/>
          </a:xfrm>
        </p:spPr>
        <p:txBody>
          <a:bodyPr/>
          <a:lstStyle/>
          <a:p>
            <a:r>
              <a:rPr lang="en-US" altLang="zh-CN" dirty="0" smtClean="0"/>
              <a:t>Student Register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635896" y="1600200"/>
            <a:ext cx="5050904" cy="4525963"/>
          </a:xfrm>
        </p:spPr>
        <p:txBody>
          <a:bodyPr>
            <a:normAutofit fontScale="92500" lnSpcReduction="10000"/>
          </a:bodyPr>
          <a:lstStyle/>
          <a:p>
            <a:r>
              <a:rPr lang="en-US" altLang="zh-CN" dirty="0" smtClean="0"/>
              <a:t>This is student register page, you need to enter some information yourself.</a:t>
            </a:r>
          </a:p>
          <a:p>
            <a:r>
              <a:rPr lang="en-US" altLang="zh-CN" dirty="0" smtClean="0"/>
              <a:t>1. Name</a:t>
            </a:r>
          </a:p>
          <a:p>
            <a:r>
              <a:rPr lang="en-US" altLang="zh-CN" dirty="0" smtClean="0"/>
              <a:t>2. Username</a:t>
            </a:r>
          </a:p>
          <a:p>
            <a:r>
              <a:rPr lang="en-US" altLang="zh-CN" dirty="0" smtClean="0"/>
              <a:t>3. Email</a:t>
            </a:r>
          </a:p>
          <a:p>
            <a:r>
              <a:rPr lang="en-US" altLang="zh-CN" dirty="0" smtClean="0"/>
              <a:t>4. Phone number(10 digital)</a:t>
            </a:r>
          </a:p>
          <a:p>
            <a:r>
              <a:rPr lang="en-US" altLang="zh-CN" dirty="0" smtClean="0"/>
              <a:t>5. Password</a:t>
            </a:r>
          </a:p>
          <a:p>
            <a:r>
              <a:rPr lang="en-US" altLang="zh-CN" dirty="0" smtClean="0"/>
              <a:t>6. Major</a:t>
            </a:r>
            <a:endParaRPr lang="zh-CN" altLang="en-US" dirty="0"/>
          </a:p>
        </p:txBody>
      </p:sp>
      <p:pic>
        <p:nvPicPr>
          <p:cNvPr id="6146" name="Picture 2" descr="C:\Users\Wilson Gan\Desktop\VAImages\Screen Shot 2018-12-03 at 12.23.49 P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88640"/>
            <a:ext cx="3176824" cy="6120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1079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23928" y="274638"/>
            <a:ext cx="4762872" cy="1143000"/>
          </a:xfrm>
        </p:spPr>
        <p:txBody>
          <a:bodyPr/>
          <a:lstStyle/>
          <a:p>
            <a:r>
              <a:rPr lang="en-US" altLang="zh-CN" dirty="0" smtClean="0"/>
              <a:t>Admin Register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779912" y="1600200"/>
            <a:ext cx="4906888" cy="4525963"/>
          </a:xfrm>
        </p:spPr>
        <p:txBody>
          <a:bodyPr/>
          <a:lstStyle/>
          <a:p>
            <a:r>
              <a:rPr lang="en-US" altLang="zh-CN" dirty="0" smtClean="0"/>
              <a:t>This is the admin register page</a:t>
            </a:r>
          </a:p>
          <a:p>
            <a:r>
              <a:rPr lang="en-US" altLang="zh-CN" dirty="0" smtClean="0"/>
              <a:t>1. Name</a:t>
            </a:r>
          </a:p>
          <a:p>
            <a:r>
              <a:rPr lang="en-US" altLang="zh-CN" dirty="0" smtClean="0"/>
              <a:t>2. Username</a:t>
            </a:r>
          </a:p>
          <a:p>
            <a:r>
              <a:rPr lang="en-US" altLang="zh-CN" dirty="0" smtClean="0"/>
              <a:t>3. Password</a:t>
            </a:r>
          </a:p>
          <a:p>
            <a:r>
              <a:rPr lang="en-US" altLang="zh-CN" dirty="0" smtClean="0"/>
              <a:t>4. A Secret Key (This key you need to know before register).</a:t>
            </a:r>
            <a:endParaRPr lang="zh-CN" altLang="en-US" dirty="0"/>
          </a:p>
        </p:txBody>
      </p:sp>
      <p:pic>
        <p:nvPicPr>
          <p:cNvPr id="7170" name="Picture 2" descr="C:\Users\Wilson Gan\Desktop\VAImages\Screen Shot 2018-12-03 at 12.22.14 P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863" y="243407"/>
            <a:ext cx="3314014" cy="6264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1491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635896" y="274638"/>
            <a:ext cx="5050904" cy="1143000"/>
          </a:xfrm>
        </p:spPr>
        <p:txBody>
          <a:bodyPr/>
          <a:lstStyle/>
          <a:p>
            <a:r>
              <a:rPr lang="en-US" altLang="zh-CN" dirty="0" smtClean="0"/>
              <a:t>Admin Log in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635896" y="1600200"/>
            <a:ext cx="5050904" cy="4525963"/>
          </a:xfrm>
        </p:spPr>
        <p:txBody>
          <a:bodyPr>
            <a:normAutofit lnSpcReduction="10000"/>
          </a:bodyPr>
          <a:lstStyle/>
          <a:p>
            <a:r>
              <a:rPr lang="en-US" altLang="zh-CN" sz="2400" dirty="0" smtClean="0"/>
              <a:t>There are different functions on this page</a:t>
            </a:r>
          </a:p>
          <a:p>
            <a:r>
              <a:rPr lang="en-US" altLang="zh-CN" sz="2400" dirty="0" smtClean="0"/>
              <a:t>Date – Select the date of Your available time for appointment</a:t>
            </a:r>
          </a:p>
          <a:p>
            <a:r>
              <a:rPr lang="en-US" altLang="zh-CN" sz="2400" dirty="0" smtClean="0"/>
              <a:t>Start Time – beginning time of day</a:t>
            </a:r>
          </a:p>
          <a:p>
            <a:r>
              <a:rPr lang="en-US" altLang="zh-CN" sz="2400" dirty="0" smtClean="0"/>
              <a:t>End Time – ending time of day</a:t>
            </a:r>
          </a:p>
          <a:p>
            <a:r>
              <a:rPr lang="en-US" altLang="zh-CN" sz="2400" dirty="0" smtClean="0"/>
              <a:t>Set Appointment – Finish setting</a:t>
            </a:r>
          </a:p>
          <a:p>
            <a:r>
              <a:rPr lang="en-US" altLang="zh-CN" sz="2400" dirty="0" smtClean="0"/>
              <a:t>Clear – clear the data in this page</a:t>
            </a:r>
          </a:p>
          <a:p>
            <a:r>
              <a:rPr lang="en-US" altLang="zh-CN" sz="2400" dirty="0" smtClean="0"/>
              <a:t>Add Faculty – add your information to the faculty</a:t>
            </a:r>
          </a:p>
          <a:p>
            <a:r>
              <a:rPr lang="en-US" altLang="zh-CN" sz="2400" dirty="0" smtClean="0"/>
              <a:t>Log out – quit this page.</a:t>
            </a:r>
            <a:endParaRPr lang="zh-CN" altLang="en-US" sz="2400" dirty="0"/>
          </a:p>
        </p:txBody>
      </p:sp>
      <p:pic>
        <p:nvPicPr>
          <p:cNvPr id="3074" name="Picture 2" descr="C:\Users\Wilson Gan\Desktop\VAImages\Screen Shot 2018-12-03 at 12.18.35 P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61460"/>
            <a:ext cx="3262329" cy="648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Wilson Gan\Desktop\VAImages\Screen Shot 2018-12-03 at 12.20.30 PM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1" y="111368"/>
            <a:ext cx="3262329" cy="6580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Wilson Gan\Desktop\VAImages\Screen Shot 2018-12-03 at 12.20.56 PM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338" y="103458"/>
            <a:ext cx="3150502" cy="6593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C:\Users\Wilson Gan\Desktop\VAImages\Screen Shot 2018-12-03 at 12.21.07 PM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998" y="119886"/>
            <a:ext cx="3299452" cy="6577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4857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1" presetClass="exit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23" dur="20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491880" y="274638"/>
            <a:ext cx="5194920" cy="1143000"/>
          </a:xfrm>
        </p:spPr>
        <p:txBody>
          <a:bodyPr/>
          <a:lstStyle/>
          <a:p>
            <a:r>
              <a:rPr lang="en-US" altLang="zh-CN" dirty="0" smtClean="0"/>
              <a:t>Add Faculty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63888" y="1600200"/>
            <a:ext cx="5122912" cy="4525963"/>
          </a:xfrm>
        </p:spPr>
        <p:txBody>
          <a:bodyPr>
            <a:normAutofit fontScale="85000" lnSpcReduction="20000"/>
          </a:bodyPr>
          <a:lstStyle/>
          <a:p>
            <a:r>
              <a:rPr lang="en-US" altLang="zh-CN" dirty="0" smtClean="0"/>
              <a:t>When you click the Add Faculty, you will see this page.</a:t>
            </a:r>
          </a:p>
          <a:p>
            <a:r>
              <a:rPr lang="en-US" altLang="zh-CN" dirty="0" smtClean="0"/>
              <a:t>You need to put down your information, so the app will save it to database.</a:t>
            </a:r>
          </a:p>
          <a:p>
            <a:r>
              <a:rPr lang="en-US" altLang="zh-CN" dirty="0" smtClean="0"/>
              <a:t>1. Name</a:t>
            </a:r>
          </a:p>
          <a:p>
            <a:r>
              <a:rPr lang="en-US" altLang="zh-CN" dirty="0" smtClean="0"/>
              <a:t>2. Position</a:t>
            </a:r>
          </a:p>
          <a:p>
            <a:r>
              <a:rPr lang="en-US" altLang="zh-CN" dirty="0" smtClean="0"/>
              <a:t>3. Phone number(10 digital)</a:t>
            </a:r>
          </a:p>
          <a:p>
            <a:r>
              <a:rPr lang="en-US" altLang="zh-CN" dirty="0" smtClean="0"/>
              <a:t>4. Email</a:t>
            </a:r>
          </a:p>
          <a:p>
            <a:r>
              <a:rPr lang="en-US" altLang="zh-CN" dirty="0" smtClean="0"/>
              <a:t>When you finish, you can click the button and save it.</a:t>
            </a:r>
            <a:endParaRPr lang="zh-CN" altLang="en-US" dirty="0"/>
          </a:p>
        </p:txBody>
      </p:sp>
      <p:pic>
        <p:nvPicPr>
          <p:cNvPr id="4098" name="Picture 2" descr="C:\Users\Wilson Gan\Desktop\VAImages\Screen Shot 2018-12-03 at 12.19.42 P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88640"/>
            <a:ext cx="3151278" cy="648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Wilson Gan\Desktop\VAImages\Screen Shot 2018-12-03 at 12.19.52 PM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342732"/>
            <a:ext cx="3098757" cy="6326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4116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707904" y="274638"/>
            <a:ext cx="4978896" cy="1143000"/>
          </a:xfrm>
        </p:spPr>
        <p:txBody>
          <a:bodyPr/>
          <a:lstStyle/>
          <a:p>
            <a:r>
              <a:rPr lang="en-US" altLang="zh-CN" dirty="0" smtClean="0"/>
              <a:t>Student page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707904" y="1600200"/>
            <a:ext cx="4978896" cy="4853136"/>
          </a:xfrm>
        </p:spPr>
        <p:txBody>
          <a:bodyPr>
            <a:normAutofit fontScale="70000" lnSpcReduction="20000"/>
          </a:bodyPr>
          <a:lstStyle/>
          <a:p>
            <a:r>
              <a:rPr lang="en-US" altLang="zh-CN" dirty="0" smtClean="0"/>
              <a:t>This is the student page after you log in of student</a:t>
            </a:r>
          </a:p>
          <a:p>
            <a:r>
              <a:rPr lang="en-US" altLang="zh-CN" dirty="0" smtClean="0"/>
              <a:t>1. it will show out some information when you register. You can click the pen button at the right up corner to change some information.</a:t>
            </a:r>
          </a:p>
          <a:p>
            <a:r>
              <a:rPr lang="en-US" altLang="zh-CN" dirty="0" smtClean="0"/>
              <a:t>2. Question -  if you need to ask some question, you can lick it.</a:t>
            </a:r>
          </a:p>
          <a:p>
            <a:r>
              <a:rPr lang="en-US" altLang="zh-CN" dirty="0" smtClean="0"/>
              <a:t>3. Faculty – there is all the information of staff</a:t>
            </a:r>
          </a:p>
          <a:p>
            <a:r>
              <a:rPr lang="en-US" altLang="zh-CN" dirty="0" smtClean="0"/>
              <a:t>4. Appointment – you can make a appointment to your den</a:t>
            </a:r>
          </a:p>
          <a:p>
            <a:r>
              <a:rPr lang="en-US" altLang="zh-CN" dirty="0" smtClean="0"/>
              <a:t>5. Map -  you can check the map of school</a:t>
            </a:r>
          </a:p>
          <a:p>
            <a:r>
              <a:rPr lang="en-US" altLang="zh-CN" dirty="0" smtClean="0"/>
              <a:t>6. Logout – quit this page.</a:t>
            </a:r>
          </a:p>
        </p:txBody>
      </p:sp>
      <p:pic>
        <p:nvPicPr>
          <p:cNvPr id="5124" name="Picture 4" descr="C:\Users\Wilson Gan\Desktop\VAImages\Screen Shot 2018-12-03 at 12.24.35 P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222" y="260648"/>
            <a:ext cx="3245649" cy="6303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C:\Users\Wilson Gan\Desktop\VAImages\Screen Shot 2018-12-03 at 12.24.59 PM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064" y="103870"/>
            <a:ext cx="3352800" cy="6616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3247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5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635896" y="274638"/>
            <a:ext cx="5050904" cy="1143000"/>
          </a:xfrm>
        </p:spPr>
        <p:txBody>
          <a:bodyPr/>
          <a:lstStyle/>
          <a:p>
            <a:r>
              <a:rPr lang="en-US" altLang="zh-CN" dirty="0" smtClean="0"/>
              <a:t>Question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635896" y="1600200"/>
            <a:ext cx="5050904" cy="4525963"/>
          </a:xfrm>
        </p:spPr>
        <p:txBody>
          <a:bodyPr/>
          <a:lstStyle/>
          <a:p>
            <a:r>
              <a:rPr lang="en-US" altLang="zh-CN" dirty="0" smtClean="0"/>
              <a:t>This is a Question page.</a:t>
            </a:r>
          </a:p>
          <a:p>
            <a:r>
              <a:rPr lang="en-US" altLang="zh-CN" dirty="0" smtClean="0"/>
              <a:t>You can enter some question you want to ask</a:t>
            </a:r>
          </a:p>
          <a:p>
            <a:r>
              <a:rPr lang="en-US" altLang="zh-CN" dirty="0" smtClean="0"/>
              <a:t>If you see the question show below, you can click it and it will show the answer.</a:t>
            </a:r>
            <a:endParaRPr lang="zh-CN" altLang="en-US" dirty="0"/>
          </a:p>
        </p:txBody>
      </p:sp>
      <p:pic>
        <p:nvPicPr>
          <p:cNvPr id="4" name="Picture 3" descr="C:\Users\Wilson Gan\Desktop\VAImages\Screen Shot 2018-12-03 at 12.26.06 P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88640"/>
            <a:ext cx="3154766" cy="6192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 descr="C:\Users\Wilson Gan\Desktop\VAImages\Screen Shot 2018-12-03 at 12.26.13 PM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704" y="136798"/>
            <a:ext cx="3563317" cy="6512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4591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95936" y="274638"/>
            <a:ext cx="4690864" cy="1143000"/>
          </a:xfrm>
        </p:spPr>
        <p:txBody>
          <a:bodyPr/>
          <a:lstStyle/>
          <a:p>
            <a:r>
              <a:rPr lang="en-US" altLang="zh-CN" dirty="0" smtClean="0"/>
              <a:t>Faculty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067944" y="1600200"/>
            <a:ext cx="4618856" cy="4525963"/>
          </a:xfrm>
        </p:spPr>
        <p:txBody>
          <a:bodyPr/>
          <a:lstStyle/>
          <a:p>
            <a:r>
              <a:rPr lang="en-US" altLang="zh-CN" dirty="0" smtClean="0"/>
              <a:t>This is the Faculty page.</a:t>
            </a:r>
          </a:p>
          <a:p>
            <a:r>
              <a:rPr lang="en-US" altLang="zh-CN" dirty="0" smtClean="0"/>
              <a:t>You can see all the information about professors in the school.</a:t>
            </a:r>
          </a:p>
          <a:p>
            <a:r>
              <a:rPr lang="en-US" altLang="zh-CN" dirty="0" smtClean="0"/>
              <a:t>1. Name</a:t>
            </a:r>
          </a:p>
          <a:p>
            <a:r>
              <a:rPr lang="en-US" altLang="zh-CN" dirty="0" smtClean="0"/>
              <a:t>2. Position</a:t>
            </a:r>
          </a:p>
          <a:p>
            <a:r>
              <a:rPr lang="en-US" altLang="zh-CN" dirty="0" smtClean="0"/>
              <a:t>3. Phone number</a:t>
            </a:r>
          </a:p>
          <a:p>
            <a:r>
              <a:rPr lang="en-US" altLang="zh-CN" dirty="0" smtClean="0"/>
              <a:t>4. Email</a:t>
            </a:r>
            <a:endParaRPr lang="zh-CN" altLang="en-US" dirty="0"/>
          </a:p>
        </p:txBody>
      </p:sp>
      <p:pic>
        <p:nvPicPr>
          <p:cNvPr id="9218" name="Picture 2" descr="C:\Users\Wilson Gan\Desktop\VAImages\Screen Shot 2018-12-03 at 12.25.27 P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749" y="116632"/>
            <a:ext cx="3568700" cy="6311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685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</TotalTime>
  <Words>518</Words>
  <Application>Microsoft Office PowerPoint</Application>
  <PresentationFormat>全屏显示(4:3)</PresentationFormat>
  <Paragraphs>66</Paragraphs>
  <Slides>12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13" baseType="lpstr">
      <vt:lpstr>Office 主题​​</vt:lpstr>
      <vt:lpstr>User Guide</vt:lpstr>
      <vt:lpstr>Main Page</vt:lpstr>
      <vt:lpstr>Student Register</vt:lpstr>
      <vt:lpstr>Admin Register</vt:lpstr>
      <vt:lpstr>Admin Log in</vt:lpstr>
      <vt:lpstr>Add Faculty</vt:lpstr>
      <vt:lpstr>Student page</vt:lpstr>
      <vt:lpstr>Question</vt:lpstr>
      <vt:lpstr>Faculty</vt:lpstr>
      <vt:lpstr>Appointment</vt:lpstr>
      <vt:lpstr>Map Page</vt:lpstr>
      <vt:lpstr>Thank you for your use  Good bye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User Guide</dc:title>
  <dc:creator>Wilson Gan</dc:creator>
  <cp:lastModifiedBy>Wilson Gan</cp:lastModifiedBy>
  <cp:revision>12</cp:revision>
  <dcterms:created xsi:type="dcterms:W3CDTF">2018-12-04T03:17:40Z</dcterms:created>
  <dcterms:modified xsi:type="dcterms:W3CDTF">2018-12-04T16:51:13Z</dcterms:modified>
</cp:coreProperties>
</file>